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BEF67-AD70-4D63-BDB6-17CEDD9C6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104FCE-DC8A-41AB-8E8E-B6353903D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nl-NL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F3171B-06B0-4666-94A6-E2ADCC94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15368B-C0D6-4473-8F4C-863EAA77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0F638-B0CC-44CC-9436-C15B54B7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7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3539A-8FB1-416A-94A3-4B1579A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C623EC-7ADA-4EC6-8886-37CB86851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NL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09A954-CBF7-4BDD-B474-EBAA6463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E9EC-D021-4B49-8C35-687B720A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8A9D5-C4E7-4896-A111-679AA982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83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EAFD3A-54D0-438B-96BB-5FCC655BE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C7EF43-FC8E-4AC3-ABFF-17860778A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NL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8F9BF9-C8F3-41BF-A1EB-FEEA2CCD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EAFB42-96D7-40F9-A978-6D9B973A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51B61-1F43-42A7-A93E-B8E2EB49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67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DB615-0EE7-4C87-8F91-9A178C85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3212DD-66B9-430C-81E0-6C6C4A839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NL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C8B9E-D5BF-42A9-8D71-D223BE02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97A89-43B8-4A29-B644-2973DD55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044F93-6047-4679-AEC3-BFE5C5F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50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202D2-AEE3-4E40-B602-13539EFC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68CC1D-BEC4-4D88-8AC3-29D9090C5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5F0576-05EA-405A-B776-6D4D5407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704FE3-CAA5-4456-9F1A-928728E8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C4964-51CC-4BF4-8586-74BDE350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99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E51FB-B514-47B4-B1FB-24805450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A2BD46-809C-4E22-8E75-7E4DD54BA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NL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A724C7-E03C-420E-9299-9077DA8A0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NL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8A063F-89C2-409D-AF71-A75A8646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1FB270-0F80-44C9-8C20-F6C6D286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6E1DB4-F028-4049-A6E7-44EB35BD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14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CEB52-F1A8-4FAC-A206-F420DDCB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D7D32B-9E95-431E-B1F8-B4142D573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46AD4D-1339-4D5D-869A-9FCBC3BA6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NL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6C214B-15C8-476C-8BCA-756619A5D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9D74B7-BD69-411F-B6DB-AD73B2C5F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NL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BBE79F-E8D3-4C7A-BDED-276CD36A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F1DE56-4F93-484A-AC67-C167B92F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1FC48D-9A51-4D8A-8644-B664B441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76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17193-3F40-49E3-9428-07FA1730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FEF115-00C7-48AC-A77E-FFF8BAD5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6FB042-861A-42F4-BDB8-260851F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E4D5B3-293D-4D86-98A7-59815E54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17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C6E7B8-1EE8-410A-BCA1-2729713B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D9A10E-7A0A-441D-A9D2-4708A5EA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A3CE57-2F30-499F-8A8A-2B0A3D72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83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B11C9-ABF8-4A15-8944-BB3183F4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00D71-97B5-4F59-A044-5F484D680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N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963F90-7066-446E-AA72-8AB84115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9F40B5-8B72-4FB1-8D41-15C453F8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7D882D-F609-4B2E-BD87-8951B379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DF3CC7-12CC-4ED7-B996-11D3815F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04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167C5-DF12-404B-99B9-6C8B34EE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0E94F0-FBAD-4EDB-AACA-63344E426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1AA8E1-56B2-4EE4-9F77-C4D77B8D2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ABC77E-BCB4-4754-A4C2-BE7B9FEA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43965-0B2E-49CC-9DD1-301A7424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A05A4E-095B-4E05-8FFF-C884F515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24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558095-C17E-43F4-B24E-4960A147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nl-NL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25C3A4-34B5-474F-899F-E9F20E61C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NL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4FE48-9A3B-42A8-865F-CC3F1AF9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E45B-5A8D-435E-956F-2156784F305A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72E350-0470-4C03-ACC4-A0C04775D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7BB058-6507-451E-B154-209479C0A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9750F-2BA4-4B90-97C3-733F495A8BB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2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mailto:https://www.youtube.com/watch?v=4yZkhQRI5Jk&amp;subject=https://www.gashatsi.nl/" TargetMode="Externa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A5B3D-93D6-42F9-A860-EAC1B2453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32" y="-7807"/>
            <a:ext cx="8463808" cy="1578526"/>
          </a:xfrm>
        </p:spPr>
        <p:txBody>
          <a:bodyPr>
            <a:normAutofit fontScale="90000"/>
          </a:bodyPr>
          <a:lstStyle/>
          <a:p>
            <a:r>
              <a:rPr lang="nl-NL" dirty="0"/>
              <a:t>Het leven van een loser</a:t>
            </a:r>
            <a:br>
              <a:rPr lang="nl-NL" dirty="0"/>
            </a:br>
            <a:r>
              <a:rPr lang="nl-NL" dirty="0"/>
              <a:t>gedumpt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62428A-D5DF-4F5C-B995-D9D865035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079" y="5813389"/>
            <a:ext cx="2570921" cy="1049475"/>
          </a:xfrm>
        </p:spPr>
        <p:txBody>
          <a:bodyPr/>
          <a:lstStyle/>
          <a:p>
            <a:r>
              <a:rPr lang="nl-NL" dirty="0" err="1"/>
              <a:t>Mwami</a:t>
            </a:r>
            <a:r>
              <a:rPr lang="nl-NL" dirty="0"/>
              <a:t> </a:t>
            </a:r>
            <a:r>
              <a:rPr lang="nl-NL" dirty="0" err="1"/>
              <a:t>Karorero</a:t>
            </a:r>
            <a:endParaRPr lang="nl-NL" dirty="0"/>
          </a:p>
          <a:p>
            <a:r>
              <a:rPr lang="nl-NL" dirty="0"/>
              <a:t>Emmen, 2021</a:t>
            </a:r>
          </a:p>
        </p:txBody>
      </p:sp>
      <p:pic>
        <p:nvPicPr>
          <p:cNvPr id="1026" name="Picture 2" descr="Het leven van een loser 8 - Gedumpt, Jeff Kinney | 9789026136382 | Boek -  bruna.nl">
            <a:extLst>
              <a:ext uri="{FF2B5EF4-FFF2-40B4-BE49-F238E27FC236}">
                <a16:creationId xmlns:a16="http://schemas.microsoft.com/office/drawing/2014/main" id="{8CFA28A1-C578-45AD-8BE1-87C2283F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173"/>
            <a:ext cx="3744791" cy="57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j voetbal ben ik de ballenkoning ik... - Bram Botermans - leven van een  loser 3 | Facebook">
            <a:extLst>
              <a:ext uri="{FF2B5EF4-FFF2-40B4-BE49-F238E27FC236}">
                <a16:creationId xmlns:a16="http://schemas.microsoft.com/office/drawing/2014/main" id="{E8F3B9CA-D320-4B85-A28D-5706984F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81" y="2183467"/>
            <a:ext cx="3549719" cy="35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04A7498-4BC3-4BB7-AB68-F3067EA5ACF7}"/>
              </a:ext>
            </a:extLst>
          </p:cNvPr>
          <p:cNvSpPr txBox="1"/>
          <p:nvPr/>
        </p:nvSpPr>
        <p:spPr>
          <a:xfrm>
            <a:off x="3744791" y="1650922"/>
            <a:ext cx="78555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/>
              <a:t>(Dit is een boekpromotie geen spreekbeurt onthoud dat)</a:t>
            </a:r>
          </a:p>
        </p:txBody>
      </p:sp>
    </p:spTree>
    <p:extLst>
      <p:ext uri="{BB962C8B-B14F-4D97-AF65-F5344CB8AC3E}">
        <p14:creationId xmlns:p14="http://schemas.microsoft.com/office/powerpoint/2010/main" val="13730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07B4C-57E9-407F-8DD6-6384D0C1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827" y="-127734"/>
            <a:ext cx="3110345" cy="1230819"/>
          </a:xfrm>
        </p:spPr>
        <p:txBody>
          <a:bodyPr/>
          <a:lstStyle/>
          <a:p>
            <a:r>
              <a:rPr lang="nl-NL" dirty="0"/>
              <a:t>Vragen???</a:t>
            </a:r>
          </a:p>
        </p:txBody>
      </p:sp>
      <p:pic>
        <p:nvPicPr>
          <p:cNvPr id="9218" name="Picture 2" descr="Thinking Emoji GIF For Whats App Free | Emoji, Emoji legal, Produtos emoji">
            <a:extLst>
              <a:ext uri="{FF2B5EF4-FFF2-40B4-BE49-F238E27FC236}">
                <a16:creationId xmlns:a16="http://schemas.microsoft.com/office/drawing/2014/main" id="{E7501289-C35B-4106-917A-7520A51202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256"/>
            <a:ext cx="5834744" cy="58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achdenken GIFs | Tenor">
            <a:extLst>
              <a:ext uri="{FF2B5EF4-FFF2-40B4-BE49-F238E27FC236}">
                <a16:creationId xmlns:a16="http://schemas.microsoft.com/office/drawing/2014/main" id="{492BC129-77F0-4247-AFB9-9F47C0928D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1" y="735609"/>
            <a:ext cx="4849090" cy="59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6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5759A-F8FC-4015-B93B-2EFDCD25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en tops</a:t>
            </a:r>
          </a:p>
        </p:txBody>
      </p:sp>
      <p:pic>
        <p:nvPicPr>
          <p:cNvPr id="10244" name="Picture 4" descr="Happy Homer meme">
            <a:extLst>
              <a:ext uri="{FF2B5EF4-FFF2-40B4-BE49-F238E27FC236}">
                <a16:creationId xmlns:a16="http://schemas.microsoft.com/office/drawing/2014/main" id="{C368081E-5AE2-44CC-A29D-7681C7BF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6" y="1182121"/>
            <a:ext cx="4789714" cy="26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piderman - Care factor Zero meme">
            <a:extLst>
              <a:ext uri="{FF2B5EF4-FFF2-40B4-BE49-F238E27FC236}">
                <a16:creationId xmlns:a16="http://schemas.microsoft.com/office/drawing/2014/main" id="{85F19DF3-D0AD-42F3-BA8A-0002363E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4" y="3872345"/>
            <a:ext cx="4225636" cy="29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C1C74AE-8A17-4F0F-9B5D-0BF27B4082E0}"/>
              </a:ext>
            </a:extLst>
          </p:cNvPr>
          <p:cNvGrpSpPr/>
          <p:nvPr/>
        </p:nvGrpSpPr>
        <p:grpSpPr>
          <a:xfrm>
            <a:off x="87086" y="1690688"/>
            <a:ext cx="8200571" cy="5167312"/>
            <a:chOff x="-1" y="1542053"/>
            <a:chExt cx="8198337" cy="5315947"/>
          </a:xfrm>
        </p:grpSpPr>
        <p:pic>
          <p:nvPicPr>
            <p:cNvPr id="10242" name="Picture 2" descr="Het leven van een Loser | Graphic Novels">
              <a:extLst>
                <a:ext uri="{FF2B5EF4-FFF2-40B4-BE49-F238E27FC236}">
                  <a16:creationId xmlns:a16="http://schemas.microsoft.com/office/drawing/2014/main" id="{D336BA89-979F-4730-8FF9-AD6C80512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453270"/>
              <a:ext cx="5573487" cy="4250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Henry does the distraction dance forever - Album on Imgur">
              <a:extLst>
                <a:ext uri="{FF2B5EF4-FFF2-40B4-BE49-F238E27FC236}">
                  <a16:creationId xmlns:a16="http://schemas.microsoft.com/office/drawing/2014/main" id="{AD8DF2BC-B8A8-4120-8FE9-83B20F5F8A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343" y="2955259"/>
              <a:ext cx="3277993" cy="390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enry does the distraction dance forever - Album on Imgur">
              <a:extLst>
                <a:ext uri="{FF2B5EF4-FFF2-40B4-BE49-F238E27FC236}">
                  <a16:creationId xmlns:a16="http://schemas.microsoft.com/office/drawing/2014/main" id="{933CBB8A-D757-47E0-933F-E283480805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187" y="1542053"/>
              <a:ext cx="1530699" cy="1822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52" name="Picture 12" descr="Echo Elepaio — Me and the bois vibin after our crewmate gets...">
            <a:extLst>
              <a:ext uri="{FF2B5EF4-FFF2-40B4-BE49-F238E27FC236}">
                <a16:creationId xmlns:a16="http://schemas.microsoft.com/office/drawing/2014/main" id="{C573460D-D3DE-4A3B-9371-DEDCD49D9C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86" y="16736"/>
            <a:ext cx="3278886" cy="23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8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D96A812-7F7F-49E9-863D-36B13956BEC7}"/>
              </a:ext>
            </a:extLst>
          </p:cNvPr>
          <p:cNvGrpSpPr/>
          <p:nvPr/>
        </p:nvGrpSpPr>
        <p:grpSpPr>
          <a:xfrm>
            <a:off x="1" y="1"/>
            <a:ext cx="12191999" cy="6858001"/>
            <a:chOff x="-2" y="1"/>
            <a:chExt cx="12192001" cy="6858000"/>
          </a:xfrm>
        </p:grpSpPr>
        <p:pic>
          <p:nvPicPr>
            <p:cNvPr id="11266" name="Picture 2" descr="Zwart beeld als je YouTube gebruikt? Driverprobleem - Webwereld">
              <a:extLst>
                <a:ext uri="{FF2B5EF4-FFF2-40B4-BE49-F238E27FC236}">
                  <a16:creationId xmlns:a16="http://schemas.microsoft.com/office/drawing/2014/main" id="{07E4FC08-6B22-47B3-A3C5-FC30F2EC7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1"/>
              <a:ext cx="121920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1D7F72C0-B1B0-4FA4-A809-0250FC8347DC}"/>
                </a:ext>
              </a:extLst>
            </p:cNvPr>
            <p:cNvSpPr txBox="1"/>
            <p:nvPr/>
          </p:nvSpPr>
          <p:spPr>
            <a:xfrm>
              <a:off x="3927233" y="886059"/>
              <a:ext cx="29867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600" dirty="0">
                  <a:solidFill>
                    <a:srgbClr val="00B0F0"/>
                  </a:solidFill>
                </a:rPr>
                <a:t>einde</a:t>
              </a:r>
            </a:p>
          </p:txBody>
        </p:sp>
        <p:pic>
          <p:nvPicPr>
            <p:cNvPr id="11272" name="Picture 8" descr="VerGIF voor jouw presentatie | Debatrix® Vergroot je overtuigingskracht!">
              <a:extLst>
                <a:ext uri="{FF2B5EF4-FFF2-40B4-BE49-F238E27FC236}">
                  <a16:creationId xmlns:a16="http://schemas.microsoft.com/office/drawing/2014/main" id="{49AE5711-536E-4247-8D69-B945DED9AC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2260599"/>
              <a:ext cx="6096001" cy="459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4" name="Picture 10" descr="Loser-emoji's | Graphic Novels">
            <a:extLst>
              <a:ext uri="{FF2B5EF4-FFF2-40B4-BE49-F238E27FC236}">
                <a16:creationId xmlns:a16="http://schemas.microsoft.com/office/drawing/2014/main" id="{EA869CC6-98EE-4803-A6C9-16CB3661EE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86" y="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D812141-6F2B-425A-9CBF-9A94C4AFBF5F}"/>
              </a:ext>
            </a:extLst>
          </p:cNvPr>
          <p:cNvSpPr txBox="1"/>
          <p:nvPr/>
        </p:nvSpPr>
        <p:spPr>
          <a:xfrm>
            <a:off x="92833" y="411493"/>
            <a:ext cx="7877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Onthoud je kunt deze boekpromotie ook opnieuw kijken op </a:t>
            </a:r>
            <a:r>
              <a:rPr lang="nl-NL" sz="2800" u="sng" dirty="0">
                <a:solidFill>
                  <a:srgbClr val="00B0F0"/>
                </a:solidFill>
                <a:hlinkClick r:id="rId5"/>
              </a:rPr>
              <a:t>gashatsi.nl</a:t>
            </a:r>
            <a:endParaRPr lang="nl-NL" sz="2800" u="sng" dirty="0">
              <a:solidFill>
                <a:srgbClr val="00B0F0"/>
              </a:solidFill>
            </a:endParaRPr>
          </a:p>
        </p:txBody>
      </p:sp>
      <p:pic>
        <p:nvPicPr>
          <p:cNvPr id="11276" name="Picture 12" descr="Spiderman Cancer meme">
            <a:extLst>
              <a:ext uri="{FF2B5EF4-FFF2-40B4-BE49-F238E27FC236}">
                <a16:creationId xmlns:a16="http://schemas.microsoft.com/office/drawing/2014/main" id="{B6FF17D0-0B32-4DA3-AD4D-159C3643F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571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6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8DB99-69BF-4C85-8874-ED2BF579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485" y="290286"/>
            <a:ext cx="2872409" cy="1325563"/>
          </a:xfrm>
        </p:spPr>
        <p:txBody>
          <a:bodyPr>
            <a:noAutofit/>
          </a:bodyPr>
          <a:lstStyle/>
          <a:p>
            <a:r>
              <a:rPr lang="nl-NL" sz="6000" dirty="0"/>
              <a:t>Inhoud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DE7DD3-EB82-48F8-A0BE-3FC2D474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72" y="1248229"/>
            <a:ext cx="6328857" cy="508940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sz="4000" dirty="0"/>
              <a:t>Waarom ik dit boek koos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4000" dirty="0"/>
              <a:t>Schrijver/illustrator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4000" dirty="0"/>
              <a:t>Titel verklaring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4000" dirty="0"/>
              <a:t>Samenvatting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4000" dirty="0"/>
              <a:t>Hoofdpersonen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4000" dirty="0"/>
              <a:t>Voorlezen</a:t>
            </a:r>
          </a:p>
          <a:p>
            <a:pPr marL="0" indent="0">
              <a:buNone/>
            </a:pPr>
            <a:r>
              <a:rPr lang="nl-NL" sz="3100" dirty="0"/>
              <a:t>Quiz</a:t>
            </a:r>
          </a:p>
          <a:p>
            <a:pPr marL="0" indent="0">
              <a:buNone/>
            </a:pPr>
            <a:r>
              <a:rPr lang="nl-NL" sz="3100" dirty="0"/>
              <a:t>Vragen</a:t>
            </a:r>
          </a:p>
          <a:p>
            <a:pPr marL="0" indent="0">
              <a:buNone/>
            </a:pPr>
            <a:r>
              <a:rPr lang="nl-NL" sz="3100" dirty="0"/>
              <a:t>Tips en tops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1032" name="Picture 8" descr="Scratch - Imagine, Program, Share">
            <a:extLst>
              <a:ext uri="{FF2B5EF4-FFF2-40B4-BE49-F238E27FC236}">
                <a16:creationId xmlns:a16="http://schemas.microsoft.com/office/drawing/2014/main" id="{4844CC12-0FCA-4006-9D76-26E206D3D4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86" y="335643"/>
            <a:ext cx="6186714" cy="61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0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53E74-F4AB-4370-B774-6EACF694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77" y="12899"/>
            <a:ext cx="10515600" cy="1325563"/>
          </a:xfrm>
        </p:spPr>
        <p:txBody>
          <a:bodyPr/>
          <a:lstStyle/>
          <a:p>
            <a:r>
              <a:rPr lang="nl-NL" dirty="0"/>
              <a:t>Hoofdstuk 1. Waarom ik dit boek koos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25F7AE-4900-4992-A56C-72928FD888F1}"/>
              </a:ext>
            </a:extLst>
          </p:cNvPr>
          <p:cNvSpPr txBox="1"/>
          <p:nvPr/>
        </p:nvSpPr>
        <p:spPr>
          <a:xfrm rot="19450001">
            <a:off x="908860" y="2731954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accent6">
                    <a:lumMod val="75000"/>
                  </a:schemeClr>
                </a:solidFill>
              </a:rPr>
              <a:t>Leuk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C3EA5D-1824-477F-80A5-358D8EA93BAB}"/>
              </a:ext>
            </a:extLst>
          </p:cNvPr>
          <p:cNvSpPr txBox="1"/>
          <p:nvPr/>
        </p:nvSpPr>
        <p:spPr>
          <a:xfrm rot="18955576">
            <a:off x="2029257" y="2929077"/>
            <a:ext cx="1656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Grappig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861ACC-F9D5-4E81-8D7C-B1A1BDAB7897}"/>
              </a:ext>
            </a:extLst>
          </p:cNvPr>
          <p:cNvSpPr txBox="1"/>
          <p:nvPr/>
        </p:nvSpPr>
        <p:spPr>
          <a:xfrm rot="18960184">
            <a:off x="4933839" y="3183726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Spannend</a:t>
            </a:r>
          </a:p>
        </p:txBody>
      </p:sp>
      <p:pic>
        <p:nvPicPr>
          <p:cNvPr id="2050" name="Picture 2" descr="Gouden Kerstmisster - Ster 5 Die Punt - Op Wit Wordt Geïsoleerd - Het 3d  Teruggeven Royalty-Vrije Foto, Plaatjes, Beelden En Stock Fotografie. Image  90602646.">
            <a:extLst>
              <a:ext uri="{FF2B5EF4-FFF2-40B4-BE49-F238E27FC236}">
                <a16:creationId xmlns:a16="http://schemas.microsoft.com/office/drawing/2014/main" id="{44FCB38C-ABB0-462D-B6E1-59D66AA6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5" y="1329326"/>
            <a:ext cx="1559073" cy="148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uden Kerstmisster - Ster 5 Die Punt - Op Wit Wordt Geïsoleerd - Het 3d  Teruggeven Royalty-Vrije Foto, Plaatjes, Beelden En Stock Fotografie. Image  90602646.">
            <a:extLst>
              <a:ext uri="{FF2B5EF4-FFF2-40B4-BE49-F238E27FC236}">
                <a16:creationId xmlns:a16="http://schemas.microsoft.com/office/drawing/2014/main" id="{E8DF07E6-2EE5-45A9-9961-D70DB648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53" y="1290207"/>
            <a:ext cx="1761247" cy="16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uden Kerstmisster - Ster 5 Die Punt - Op Wit Wordt Geïsoleerd - Het 3d  Teruggeven Royalty-Vrije Foto, Plaatjes, Beelden En Stock Fotografie. Image  90602646.">
            <a:extLst>
              <a:ext uri="{FF2B5EF4-FFF2-40B4-BE49-F238E27FC236}">
                <a16:creationId xmlns:a16="http://schemas.microsoft.com/office/drawing/2014/main" id="{21B6A221-6C17-497C-A1F9-40F23E58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38" y="1351812"/>
            <a:ext cx="1535407" cy="145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ouden Kerstmisster - Ster 5 Die Punt - Op Wit Wordt Geïsoleerd - Het 3d  Teruggeven Royalty-Vrije Foto, Plaatjes, Beelden En Stock Fotografie. Image  90602646.">
            <a:extLst>
              <a:ext uri="{FF2B5EF4-FFF2-40B4-BE49-F238E27FC236}">
                <a16:creationId xmlns:a16="http://schemas.microsoft.com/office/drawing/2014/main" id="{2312A38D-5A4A-4F97-AACD-9C14F496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28" y="1407067"/>
            <a:ext cx="1420307" cy="13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ouden Kerstmisster - Ster 5 Die Punt - Op Wit Wordt Geïsoleerd - Het 3d  Teruggeven Royalty-Vrije Foto, Plaatjes, Beelden En Stock Fotografie. Image  90602646.">
            <a:extLst>
              <a:ext uri="{FF2B5EF4-FFF2-40B4-BE49-F238E27FC236}">
                <a16:creationId xmlns:a16="http://schemas.microsoft.com/office/drawing/2014/main" id="{590AAFBE-2D04-4641-B1AD-0B308B92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19" y="1410990"/>
            <a:ext cx="1420099" cy="13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92701C7-8ED9-47F0-8A5E-C006FAEBFC1C}"/>
              </a:ext>
            </a:extLst>
          </p:cNvPr>
          <p:cNvSpPr txBox="1"/>
          <p:nvPr/>
        </p:nvSpPr>
        <p:spPr>
          <a:xfrm rot="18860223">
            <a:off x="7207552" y="3266097"/>
            <a:ext cx="1524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perfect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A2CCD5-35CC-4B82-BFC5-33D25F9D8B46}"/>
              </a:ext>
            </a:extLst>
          </p:cNvPr>
          <p:cNvSpPr txBox="1"/>
          <p:nvPr/>
        </p:nvSpPr>
        <p:spPr>
          <a:xfrm rot="18757105">
            <a:off x="3315331" y="3125723"/>
            <a:ext cx="203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7030A0"/>
                </a:solidFill>
              </a:rPr>
              <a:t>Leerzaam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2E8F46D-32C3-4564-9BFB-3244576F8DEB}"/>
              </a:ext>
            </a:extLst>
          </p:cNvPr>
          <p:cNvGrpSpPr/>
          <p:nvPr/>
        </p:nvGrpSpPr>
        <p:grpSpPr>
          <a:xfrm>
            <a:off x="3590" y="4268572"/>
            <a:ext cx="12188410" cy="2581486"/>
            <a:chOff x="-2845" y="4291806"/>
            <a:chExt cx="12188410" cy="2581486"/>
          </a:xfrm>
        </p:grpSpPr>
        <p:pic>
          <p:nvPicPr>
            <p:cNvPr id="2060" name="Picture 12" descr="Perfect GIFs - Get the best GIF on GIPHY">
              <a:extLst>
                <a:ext uri="{FF2B5EF4-FFF2-40B4-BE49-F238E27FC236}">
                  <a16:creationId xmlns:a16="http://schemas.microsoft.com/office/drawing/2014/main" id="{D9853F88-C73B-49CC-8AAA-AAF62559E7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5" y="4291806"/>
              <a:ext cx="3785136" cy="256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Perfect GIFs - Get the best GIF on GIPHY">
              <a:extLst>
                <a:ext uri="{FF2B5EF4-FFF2-40B4-BE49-F238E27FC236}">
                  <a16:creationId xmlns:a16="http://schemas.microsoft.com/office/drawing/2014/main" id="{CE7D0770-3A82-4CD8-9367-F4F1DDA130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429" y="4307098"/>
              <a:ext cx="3785136" cy="256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578660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D2DC3-8D53-4B0E-9DA6-9986C080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26"/>
            <a:ext cx="10515600" cy="1325563"/>
          </a:xfrm>
        </p:spPr>
        <p:txBody>
          <a:bodyPr/>
          <a:lstStyle/>
          <a:p>
            <a:r>
              <a:rPr lang="nl-NL" dirty="0"/>
              <a:t>Hoofdstuk 2. Schrijver en illustrator</a:t>
            </a:r>
          </a:p>
        </p:txBody>
      </p:sp>
      <p:pic>
        <p:nvPicPr>
          <p:cNvPr id="3074" name="Picture 2" descr="Who Is Jeff Kinney?: Kinney, Patrick, Who Hq, Hinderliter, John: Amazon.nl">
            <a:extLst>
              <a:ext uri="{FF2B5EF4-FFF2-40B4-BE49-F238E27FC236}">
                <a16:creationId xmlns:a16="http://schemas.microsoft.com/office/drawing/2014/main" id="{187F867F-5616-4C01-9B1E-667B090F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09" y="704"/>
            <a:ext cx="2563092" cy="34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t is de schrijver Jeff Kinney. Hij is geboren in Washington op 1971 19  februari. Hij is en Amerikaanse programmeur van computer… | Schrijver,  Auteur, Kinderboeken">
            <a:extLst>
              <a:ext uri="{FF2B5EF4-FFF2-40B4-BE49-F238E27FC236}">
                <a16:creationId xmlns:a16="http://schemas.microsoft.com/office/drawing/2014/main" id="{E62CFE71-B975-44F1-A7BD-25067A95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86" y="3499173"/>
            <a:ext cx="3362714" cy="33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9C17B5-535F-40DB-92E8-680EDC735800}"/>
              </a:ext>
            </a:extLst>
          </p:cNvPr>
          <p:cNvSpPr txBox="1"/>
          <p:nvPr/>
        </p:nvSpPr>
        <p:spPr>
          <a:xfrm rot="1295709">
            <a:off x="325281" y="2791143"/>
            <a:ext cx="5781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Google Sans"/>
              </a:rPr>
              <a:t>Geboren op 19 februari 1971</a:t>
            </a:r>
            <a:endParaRPr lang="nl-NL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DE9EAF-E733-40AD-9C8A-ABB9E9376E5B}"/>
              </a:ext>
            </a:extLst>
          </p:cNvPr>
          <p:cNvSpPr txBox="1"/>
          <p:nvPr/>
        </p:nvSpPr>
        <p:spPr>
          <a:xfrm rot="19404520">
            <a:off x="4655128" y="1911927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2">
                    <a:lumMod val="50000"/>
                  </a:schemeClr>
                </a:solidFill>
              </a:rPr>
              <a:t>Jeff Kinney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D10A8E-F347-43AD-A00D-8FD54A18ABB1}"/>
              </a:ext>
            </a:extLst>
          </p:cNvPr>
          <p:cNvSpPr txBox="1"/>
          <p:nvPr/>
        </p:nvSpPr>
        <p:spPr>
          <a:xfrm rot="20583860">
            <a:off x="-101381" y="4901587"/>
            <a:ext cx="90461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solidFill>
                  <a:srgbClr val="00B050"/>
                </a:solidFill>
              </a:rPr>
              <a:t>Geboren in Washington en woont nu in </a:t>
            </a:r>
            <a:r>
              <a:rPr lang="nl-NL" sz="30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Massachusetts</a:t>
            </a:r>
            <a:r>
              <a:rPr lang="nl-NL" sz="3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4DA535-BE08-46A0-BE7F-1623DF545042}"/>
              </a:ext>
            </a:extLst>
          </p:cNvPr>
          <p:cNvSpPr txBox="1"/>
          <p:nvPr/>
        </p:nvSpPr>
        <p:spPr>
          <a:xfrm rot="20516346">
            <a:off x="120113" y="4203949"/>
            <a:ext cx="4294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accent4">
                    <a:lumMod val="75000"/>
                  </a:schemeClr>
                </a:solidFill>
              </a:rPr>
              <a:t>Schrijver en illustrator</a:t>
            </a:r>
          </a:p>
        </p:txBody>
      </p:sp>
    </p:spTree>
    <p:extLst>
      <p:ext uri="{BB962C8B-B14F-4D97-AF65-F5344CB8AC3E}">
        <p14:creationId xmlns:p14="http://schemas.microsoft.com/office/powerpoint/2010/main" val="231718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D9963-5DC3-486B-8344-B3273B7C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04"/>
            <a:ext cx="10515600" cy="1325563"/>
          </a:xfrm>
        </p:spPr>
        <p:txBody>
          <a:bodyPr/>
          <a:lstStyle/>
          <a:p>
            <a:r>
              <a:rPr lang="nl-NL" dirty="0"/>
              <a:t>Hoofdstuk 3. Titel verklaring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265F6F-5852-4E6E-AD28-3A14B6F6D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667"/>
            <a:ext cx="6357257" cy="537754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F84968D-80E8-40C1-8EDE-BB98C5DA3DF1}"/>
              </a:ext>
            </a:extLst>
          </p:cNvPr>
          <p:cNvSpPr txBox="1"/>
          <p:nvPr/>
        </p:nvSpPr>
        <p:spPr>
          <a:xfrm>
            <a:off x="6357257" y="2351314"/>
            <a:ext cx="583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</a:t>
            </a:r>
            <a:r>
              <a:rPr lang="nl-NL" sz="2400"/>
              <a:t>leven=Gewoon </a:t>
            </a:r>
            <a:r>
              <a:rPr lang="nl-NL" sz="2400" dirty="0"/>
              <a:t>het leven</a:t>
            </a:r>
          </a:p>
          <a:p>
            <a:r>
              <a:rPr lang="nl-NL" sz="2400" dirty="0"/>
              <a:t>Loser=Iemand met veel pech en altijd verliest</a:t>
            </a:r>
          </a:p>
          <a:p>
            <a:r>
              <a:rPr lang="nl-NL" sz="2400" dirty="0"/>
              <a:t>Gedumpt=In de steek gelaten</a:t>
            </a:r>
          </a:p>
        </p:txBody>
      </p:sp>
      <p:pic>
        <p:nvPicPr>
          <p:cNvPr id="1026" name="Picture 2" descr="Loser GIFs | Tenor">
            <a:extLst>
              <a:ext uri="{FF2B5EF4-FFF2-40B4-BE49-F238E27FC236}">
                <a16:creationId xmlns:a16="http://schemas.microsoft.com/office/drawing/2014/main" id="{5E8261F1-CCF6-4D47-A64B-81149A2079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07" y="3551642"/>
            <a:ext cx="4611093" cy="32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5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DC314-B2CF-4BB0-AD1E-1D439F05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/>
              <a:t>Hoofdstuk 4. Samenvatting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D7B4F0-E76C-4E3C-A3EE-0745AA82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096" y="2590365"/>
            <a:ext cx="8073904" cy="4267635"/>
          </a:xfrm>
          <a:prstGeom prst="rect">
            <a:avLst/>
          </a:prstGeom>
        </p:spPr>
      </p:pic>
      <p:pic>
        <p:nvPicPr>
          <p:cNvPr id="6152" name="Picture 8" descr="Nervous Diary Of A Wimpy Kid GIF">
            <a:extLst>
              <a:ext uri="{FF2B5EF4-FFF2-40B4-BE49-F238E27FC236}">
                <a16:creationId xmlns:a16="http://schemas.microsoft.com/office/drawing/2014/main" id="{F9516FE1-27EB-4867-A6ED-6C73F4B7BE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5086"/>
            <a:ext cx="2006383" cy="20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Oh No Wow Sticker">
            <a:extLst>
              <a:ext uri="{FF2B5EF4-FFF2-40B4-BE49-F238E27FC236}">
                <a16:creationId xmlns:a16="http://schemas.microsoft.com/office/drawing/2014/main" id="{091F6AFA-01B6-4248-94E3-2429F81208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38" y="-132997"/>
            <a:ext cx="2204466" cy="22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ser-emoji's | Graphic Novels">
            <a:extLst>
              <a:ext uri="{FF2B5EF4-FFF2-40B4-BE49-F238E27FC236}">
                <a16:creationId xmlns:a16="http://schemas.microsoft.com/office/drawing/2014/main" id="{FC848E9C-5FFC-44A2-A433-FBC9E1048C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463742"/>
            <a:ext cx="3644992" cy="34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6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8C5AA-77CE-4794-A82E-C9008B75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793"/>
            <a:ext cx="10515600" cy="1325563"/>
          </a:xfrm>
        </p:spPr>
        <p:txBody>
          <a:bodyPr/>
          <a:lstStyle/>
          <a:p>
            <a:r>
              <a:rPr lang="nl-NL" dirty="0"/>
              <a:t>Hoofdstuk 5. Hoofdpersonen</a:t>
            </a:r>
          </a:p>
        </p:txBody>
      </p:sp>
      <p:pic>
        <p:nvPicPr>
          <p:cNvPr id="7170" name="Picture 2" descr="En dit is Brams hele familie Bram, Max, Rick, de vader en zijn moeder. |  Wimpy kid, Math, Character">
            <a:extLst>
              <a:ext uri="{FF2B5EF4-FFF2-40B4-BE49-F238E27FC236}">
                <a16:creationId xmlns:a16="http://schemas.microsoft.com/office/drawing/2014/main" id="{7C5FEC5B-763E-4931-BD06-DD21DF05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9478"/>
            <a:ext cx="7700394" cy="25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EF9D571-146B-4FAD-8CD1-4D83A6C104B2}"/>
              </a:ext>
            </a:extLst>
          </p:cNvPr>
          <p:cNvSpPr txBox="1"/>
          <p:nvPr/>
        </p:nvSpPr>
        <p:spPr>
          <a:xfrm>
            <a:off x="969818" y="389947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Zijn moeder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629356-61D7-475A-BD89-DCD9C3C55DCE}"/>
              </a:ext>
            </a:extLst>
          </p:cNvPr>
          <p:cNvSpPr txBox="1"/>
          <p:nvPr/>
        </p:nvSpPr>
        <p:spPr>
          <a:xfrm>
            <a:off x="2410692" y="5011510"/>
            <a:ext cx="61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8C778D-57AE-4E96-8071-C0EEF7C3F4F7}"/>
              </a:ext>
            </a:extLst>
          </p:cNvPr>
          <p:cNvSpPr txBox="1"/>
          <p:nvPr/>
        </p:nvSpPr>
        <p:spPr>
          <a:xfrm>
            <a:off x="4931965" y="409049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Rick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C15E89-8113-43C0-8847-0E8D521B901A}"/>
              </a:ext>
            </a:extLst>
          </p:cNvPr>
          <p:cNvSpPr txBox="1"/>
          <p:nvPr/>
        </p:nvSpPr>
        <p:spPr>
          <a:xfrm>
            <a:off x="6096000" y="3530146"/>
            <a:ext cx="11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Zijn vader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FFA367-652D-4033-853C-B879F60B935C}"/>
              </a:ext>
            </a:extLst>
          </p:cNvPr>
          <p:cNvSpPr txBox="1"/>
          <p:nvPr/>
        </p:nvSpPr>
        <p:spPr>
          <a:xfrm>
            <a:off x="3535891" y="4281328"/>
            <a:ext cx="6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Bram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4803EA-2364-4EF0-8A3F-EDF128F1BD78}"/>
              </a:ext>
            </a:extLst>
          </p:cNvPr>
          <p:cNvSpPr txBox="1"/>
          <p:nvPr/>
        </p:nvSpPr>
        <p:spPr>
          <a:xfrm>
            <a:off x="8160327" y="353014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Theo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213930-AF7C-4C3F-8A5F-43094E82DE04}"/>
              </a:ext>
            </a:extLst>
          </p:cNvPr>
          <p:cNvSpPr txBox="1"/>
          <p:nvPr/>
        </p:nvSpPr>
        <p:spPr>
          <a:xfrm>
            <a:off x="236365" y="1035242"/>
            <a:ext cx="9351471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300" dirty="0"/>
              <a:t>Zijn moeder: Verwend Max heel erg.</a:t>
            </a:r>
          </a:p>
          <a:p>
            <a:r>
              <a:rPr lang="nl-NL" sz="2300" dirty="0"/>
              <a:t>Max: Is een enorme klikspaan en is ook erg irritant.</a:t>
            </a:r>
          </a:p>
          <a:p>
            <a:r>
              <a:rPr lang="nl-NL" sz="2300" dirty="0"/>
              <a:t>Bram: De echte hoofdpersoon hij verteld dit allemaal.</a:t>
            </a:r>
          </a:p>
          <a:p>
            <a:r>
              <a:rPr lang="nl-NL" sz="2300" dirty="0"/>
              <a:t>Rick: Hij pest Bram bijna altijd en heeft een band genaamd </a:t>
            </a:r>
            <a:r>
              <a:rPr lang="nl-NL" sz="2300" b="0" i="0" dirty="0">
                <a:effectLst/>
              </a:rPr>
              <a:t>Folle Luyer.</a:t>
            </a:r>
          </a:p>
          <a:p>
            <a:r>
              <a:rPr lang="nl-NL" sz="2300" dirty="0"/>
              <a:t>Zijn vader: Wordt snel chagrijnig en heeft ook een baan.</a:t>
            </a:r>
          </a:p>
          <a:p>
            <a:r>
              <a:rPr lang="nl-NL" sz="2300" dirty="0"/>
              <a:t>Theo: Brams beste en enige vriend</a:t>
            </a:r>
            <a:r>
              <a:rPr lang="nl-NL" sz="2300" b="0" i="0" dirty="0">
                <a:effectLst/>
              </a:rPr>
              <a:t>😐</a:t>
            </a:r>
          </a:p>
          <a:p>
            <a:r>
              <a:rPr lang="nl-NL" sz="2300" dirty="0"/>
              <a:t>Anouk: Theo’s nieuwe vriendinnetje (hij heeft er nooit één eerder gehad</a:t>
            </a:r>
            <a:r>
              <a:rPr lang="nl-NL" sz="2300" b="0" i="0" dirty="0">
                <a:solidFill>
                  <a:srgbClr val="333333"/>
                </a:solidFill>
                <a:effectLst/>
                <a:latin typeface="Segoe UI Emoji" panose="020B0502040204020203" pitchFamily="34" charset="0"/>
              </a:rPr>
              <a:t>😶)</a:t>
            </a:r>
            <a:endParaRPr lang="nl-NL" sz="2300" dirty="0"/>
          </a:p>
        </p:txBody>
      </p:sp>
      <p:pic>
        <p:nvPicPr>
          <p:cNvPr id="14" name="Picture 4" descr="Personages | Boekverslag">
            <a:extLst>
              <a:ext uri="{FF2B5EF4-FFF2-40B4-BE49-F238E27FC236}">
                <a16:creationId xmlns:a16="http://schemas.microsoft.com/office/drawing/2014/main" id="{F20F1903-F720-43A1-A292-673F1AB6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40" y="3798982"/>
            <a:ext cx="1514901" cy="26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5237781-ADB8-44F2-9C3C-0422D7111332}"/>
              </a:ext>
            </a:extLst>
          </p:cNvPr>
          <p:cNvSpPr txBox="1"/>
          <p:nvPr/>
        </p:nvSpPr>
        <p:spPr>
          <a:xfrm>
            <a:off x="9908931" y="35301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Anouk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484D5CE-9A7C-4A61-AE0B-2437E9DEF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7609" y="3899478"/>
            <a:ext cx="1440860" cy="238069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0CF8CD3-30F9-48ED-AA1D-E898E21DCF06}"/>
              </a:ext>
            </a:extLst>
          </p:cNvPr>
          <p:cNvSpPr txBox="1"/>
          <p:nvPr/>
        </p:nvSpPr>
        <p:spPr>
          <a:xfrm>
            <a:off x="3066454" y="6308209"/>
            <a:ext cx="186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Family Botermans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D544BC-9A43-401A-9F0E-5BCCAEF09A0B}"/>
              </a:ext>
            </a:extLst>
          </p:cNvPr>
          <p:cNvSpPr txBox="1"/>
          <p:nvPr/>
        </p:nvSpPr>
        <p:spPr>
          <a:xfrm>
            <a:off x="7198994" y="6417845"/>
            <a:ext cx="2177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Achternaam: Thorbecke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4836AD3-8872-4EAB-A0AC-E6935EE6FCC3}"/>
              </a:ext>
            </a:extLst>
          </p:cNvPr>
          <p:cNvSpPr txBox="1"/>
          <p:nvPr/>
        </p:nvSpPr>
        <p:spPr>
          <a:xfrm>
            <a:off x="9490248" y="6432546"/>
            <a:ext cx="2020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Achternaam: De bruin</a:t>
            </a:r>
          </a:p>
        </p:txBody>
      </p:sp>
    </p:spTree>
    <p:extLst>
      <p:ext uri="{BB962C8B-B14F-4D97-AF65-F5344CB8AC3E}">
        <p14:creationId xmlns:p14="http://schemas.microsoft.com/office/powerpoint/2010/main" val="216799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954F9-BE3F-4FC9-BD92-5884C5D1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/>
              <a:t>Hoofdstuk 6. Voorlezen</a:t>
            </a:r>
          </a:p>
        </p:txBody>
      </p:sp>
      <p:pic>
        <p:nvPicPr>
          <p:cNvPr id="5122" name="Picture 2" descr="Voorlezen gif - lectureships.guaranteedroom.site">
            <a:extLst>
              <a:ext uri="{FF2B5EF4-FFF2-40B4-BE49-F238E27FC236}">
                <a16:creationId xmlns:a16="http://schemas.microsoft.com/office/drawing/2014/main" id="{CFC4CCC8-771C-40B3-B632-8DFFFD77D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6966857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iting Skeleton meme">
            <a:extLst>
              <a:ext uri="{FF2B5EF4-FFF2-40B4-BE49-F238E27FC236}">
                <a16:creationId xmlns:a16="http://schemas.microsoft.com/office/drawing/2014/main" id="{03C6DE96-0D72-4B4C-9404-B3E1DE00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362" y="1884218"/>
            <a:ext cx="3786752" cy="49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5E15EF0-1B9B-4BAE-AD2D-F451CC4574C5}"/>
              </a:ext>
            </a:extLst>
          </p:cNvPr>
          <p:cNvSpPr txBox="1"/>
          <p:nvPr/>
        </p:nvSpPr>
        <p:spPr>
          <a:xfrm>
            <a:off x="6633029" y="1219200"/>
            <a:ext cx="28950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/>
              <a:t>Blz. 8 tot en met 12 </a:t>
            </a:r>
          </a:p>
        </p:txBody>
      </p:sp>
    </p:spTree>
    <p:extLst>
      <p:ext uri="{BB962C8B-B14F-4D97-AF65-F5344CB8AC3E}">
        <p14:creationId xmlns:p14="http://schemas.microsoft.com/office/powerpoint/2010/main" val="405747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350CB-1E79-4C92-83EE-B45E34DB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50"/>
            <a:ext cx="10515600" cy="1325563"/>
          </a:xfrm>
        </p:spPr>
        <p:txBody>
          <a:bodyPr/>
          <a:lstStyle/>
          <a:p>
            <a:r>
              <a:rPr lang="nl-NL" dirty="0"/>
              <a:t>Quiz KA….HOOT</a:t>
            </a:r>
          </a:p>
        </p:txBody>
      </p:sp>
      <p:pic>
        <p:nvPicPr>
          <p:cNvPr id="8194" name="Picture 2" descr="Kahoot GIFs | Tenor">
            <a:extLst>
              <a:ext uri="{FF2B5EF4-FFF2-40B4-BE49-F238E27FC236}">
                <a16:creationId xmlns:a16="http://schemas.microsoft.com/office/drawing/2014/main" id="{1D39B0FF-9740-44CD-AA1D-6ED4BCA508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583"/>
            <a:ext cx="5783766" cy="53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8431F1A-BB3F-45EE-9612-309D5AB7BE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66" y="2280689"/>
            <a:ext cx="6408235" cy="45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198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7760</TotalTime>
  <Words>243</Words>
  <Application>Microsoft Office PowerPoint</Application>
  <PresentationFormat>Grand écran</PresentationFormat>
  <Paragraphs>56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Google Sans</vt:lpstr>
      <vt:lpstr>Segoe UI Emoji</vt:lpstr>
      <vt:lpstr>Thème Office</vt:lpstr>
      <vt:lpstr>Het leven van een loser gedumpt</vt:lpstr>
      <vt:lpstr>Inhoud</vt:lpstr>
      <vt:lpstr>Hoofdstuk 1. Waarom ik dit boek koos</vt:lpstr>
      <vt:lpstr>Hoofdstuk 2. Schrijver en illustrator</vt:lpstr>
      <vt:lpstr>Hoofdstuk 3. Titel verklaring</vt:lpstr>
      <vt:lpstr>Hoofdstuk 4. Samenvatting</vt:lpstr>
      <vt:lpstr>Hoofdstuk 5. Hoofdpersonen</vt:lpstr>
      <vt:lpstr>Hoofdstuk 6. Voorlezen</vt:lpstr>
      <vt:lpstr>Quiz KA….HOOT</vt:lpstr>
      <vt:lpstr>Vragen???</vt:lpstr>
      <vt:lpstr>Tips en tops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leven van een loser gedumpt</dc:title>
  <dc:creator>user User</dc:creator>
  <cp:lastModifiedBy>user User</cp:lastModifiedBy>
  <cp:revision>50</cp:revision>
  <dcterms:created xsi:type="dcterms:W3CDTF">2021-05-04T10:22:57Z</dcterms:created>
  <dcterms:modified xsi:type="dcterms:W3CDTF">2021-05-23T09:04:30Z</dcterms:modified>
</cp:coreProperties>
</file>